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4" r:id="rId27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36"/>
    <p:restoredTop sz="94595"/>
  </p:normalViewPr>
  <p:slideViewPr>
    <p:cSldViewPr snapToGrid="0" snapToObjects="1">
      <p:cViewPr varScale="1">
        <p:scale>
          <a:sx n="100" d="100"/>
          <a:sy n="100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5" Type="http://schemas.openxmlformats.org/officeDocument/2006/relationships/image" Target="../media/image6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image" Target="../media/image7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2.tiff"/><Relationship Id="rId5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tiff"/><Relationship Id="rId5" Type="http://schemas.openxmlformats.org/officeDocument/2006/relationships/image" Target="../media/image8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4" Type="http://schemas.openxmlformats.org/officeDocument/2006/relationships/image" Target="../media/image94.tiff"/><Relationship Id="rId5" Type="http://schemas.openxmlformats.org/officeDocument/2006/relationships/image" Target="../media/image9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3" y="383630"/>
            <a:ext cx="4131945" cy="31972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2" y="3884364"/>
            <a:ext cx="4434205" cy="34315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35" y="3738314"/>
            <a:ext cx="4623435" cy="3577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99" y="396824"/>
            <a:ext cx="4127435" cy="31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14801" y="3788410"/>
            <a:ext cx="4623435" cy="35775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08" y="4035053"/>
            <a:ext cx="4434205" cy="3431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19" y="457200"/>
            <a:ext cx="4623435" cy="3577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655" y="465281"/>
            <a:ext cx="4589582" cy="35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32152" y="3999230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66357" y="3887787"/>
            <a:ext cx="4722495" cy="3654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52" y="381000"/>
            <a:ext cx="4332614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53091"/>
            <a:ext cx="4639671" cy="35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82256" y="3999230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35213" y="3853180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6" y="266700"/>
            <a:ext cx="4634584" cy="3586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236861"/>
            <a:ext cx="4711700" cy="36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21" y="4265307"/>
            <a:ext cx="4394835" cy="340042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97427" y="3963783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1" y="407261"/>
            <a:ext cx="4595871" cy="3556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256" y="406078"/>
            <a:ext cx="4597400" cy="35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1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6996" y="4149543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122479" y="3888627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7" y="302713"/>
            <a:ext cx="4633852" cy="3585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649" y="311266"/>
            <a:ext cx="4622800" cy="35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8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4" y="3936599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91409" y="3790549"/>
            <a:ext cx="4623435" cy="357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7" y="165100"/>
            <a:ext cx="4714562" cy="3648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265594"/>
            <a:ext cx="4584700" cy="35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6787" y="4178022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947115" y="3813471"/>
            <a:ext cx="4623435" cy="3577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266700"/>
            <a:ext cx="4839502" cy="3745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29" y="359062"/>
            <a:ext cx="459519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7412" y="4011756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991617" y="3865706"/>
            <a:ext cx="4623435" cy="3577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88900"/>
            <a:ext cx="4559300" cy="3528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31" y="191391"/>
            <a:ext cx="4544811" cy="3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5131" y="4038221"/>
            <a:ext cx="4462780" cy="3453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9665"/>
            <a:ext cx="4790111" cy="3706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30" y="304800"/>
            <a:ext cx="4447494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4907" y="3936621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12" y="200093"/>
            <a:ext cx="4648200" cy="3597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279400"/>
            <a:ext cx="4365437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" y="4234684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0" y="404260"/>
            <a:ext cx="4434205" cy="3431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76" y="555138"/>
            <a:ext cx="4044424" cy="3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5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4895" y="3857920"/>
            <a:ext cx="4509135" cy="3488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431800"/>
            <a:ext cx="4171862" cy="3228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68300"/>
            <a:ext cx="446390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19558" y="3833207"/>
            <a:ext cx="4653915" cy="360108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22533" y="3945602"/>
            <a:ext cx="4509135" cy="3488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42900"/>
            <a:ext cx="4510305" cy="3490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558" y="342900"/>
            <a:ext cx="4394961" cy="34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3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33331" y="3804294"/>
            <a:ext cx="4582160" cy="35458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22687" y="3804294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04" y="190500"/>
            <a:ext cx="4669880" cy="3613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491" y="306996"/>
            <a:ext cx="4368800" cy="33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10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77897" y="3804294"/>
            <a:ext cx="4582160" cy="35458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160057" y="3562951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74" y="292100"/>
            <a:ext cx="4349025" cy="336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759" y="316109"/>
            <a:ext cx="4318000" cy="33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7966" y="3891976"/>
            <a:ext cx="4582160" cy="35458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47323" y="3860226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6" y="317500"/>
            <a:ext cx="4414671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126" y="265011"/>
            <a:ext cx="4584700" cy="35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12693" y="3913679"/>
            <a:ext cx="4623435" cy="35775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36128" y="3871134"/>
            <a:ext cx="4678045" cy="3620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93" y="596900"/>
            <a:ext cx="4311707" cy="333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519" y="425307"/>
            <a:ext cx="4480316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3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3445"/>
              </p:ext>
            </p:extLst>
          </p:nvPr>
        </p:nvGraphicFramePr>
        <p:xfrm>
          <a:off x="577853" y="2489200"/>
          <a:ext cx="9010651" cy="1155700"/>
        </p:xfrm>
        <a:graphic>
          <a:graphicData uri="http://schemas.openxmlformats.org/drawingml/2006/table">
            <a:tbl>
              <a:tblPr/>
              <a:tblGrid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</a:tblGrid>
              <a:tr h="61134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0.19695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0.18625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0.17561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0.18521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0.51429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0235"/>
              </p:ext>
            </p:extLst>
          </p:nvPr>
        </p:nvGraphicFramePr>
        <p:xfrm>
          <a:off x="577852" y="4139406"/>
          <a:ext cx="9010652" cy="1017588"/>
        </p:xfrm>
        <a:graphic>
          <a:graphicData uri="http://schemas.openxmlformats.org/drawingml/2006/table">
            <a:tbl>
              <a:tblPr/>
              <a:tblGrid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</a:tblGrid>
              <a:tr h="52944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1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84" y="3876101"/>
            <a:ext cx="4623435" cy="35775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0279" y="3954389"/>
            <a:ext cx="4434205" cy="3431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9" y="444500"/>
            <a:ext cx="4152088" cy="321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484" y="419357"/>
            <a:ext cx="4266968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69521" y="3836392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03726" y="3588002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1" y="292100"/>
            <a:ext cx="4259088" cy="3295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725" y="404975"/>
            <a:ext cx="4259089" cy="32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78" y="3834261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199" y="3688211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62" y="463286"/>
            <a:ext cx="4356100" cy="337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83" y="239104"/>
            <a:ext cx="4457066" cy="34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8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6891" y="4124491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71958" y="3700736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93700"/>
            <a:ext cx="4398259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053" y="393700"/>
            <a:ext cx="423414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6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19626" y="3961652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980279" y="3847352"/>
            <a:ext cx="4582160" cy="3545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1" y="240058"/>
            <a:ext cx="4546600" cy="3518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279" y="466100"/>
            <a:ext cx="4254500" cy="32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1840" y="4224699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71959" y="3901153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7869"/>
            <a:ext cx="4552920" cy="3523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20" y="272207"/>
            <a:ext cx="4826000" cy="37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9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82161" y="4020759"/>
            <a:ext cx="4509135" cy="3488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4" y="330200"/>
            <a:ext cx="4611608" cy="356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06" y="456504"/>
            <a:ext cx="4448393" cy="34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1378</TotalTime>
  <Words>59</Words>
  <Application>Microsoft Macintosh PowerPoint</Application>
  <PresentationFormat>Custom</PresentationFormat>
  <Paragraphs>53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15</cp:revision>
  <dcterms:created xsi:type="dcterms:W3CDTF">2018-06-28T18:39:29Z</dcterms:created>
  <dcterms:modified xsi:type="dcterms:W3CDTF">2018-06-29T17:39:16Z</dcterms:modified>
</cp:coreProperties>
</file>